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62" r:id="rId4"/>
    <p:sldId id="278" r:id="rId5"/>
    <p:sldId id="259" r:id="rId6"/>
    <p:sldId id="265" r:id="rId7"/>
    <p:sldId id="260" r:id="rId8"/>
    <p:sldId id="283" r:id="rId9"/>
    <p:sldId id="263" r:id="rId10"/>
    <p:sldId id="264" r:id="rId11"/>
    <p:sldId id="267" r:id="rId12"/>
    <p:sldId id="268" r:id="rId13"/>
    <p:sldId id="281" r:id="rId14"/>
    <p:sldId id="270" r:id="rId15"/>
    <p:sldId id="282" r:id="rId16"/>
    <p:sldId id="266" r:id="rId17"/>
    <p:sldId id="269" r:id="rId18"/>
    <p:sldId id="277" r:id="rId19"/>
    <p:sldId id="279" r:id="rId20"/>
    <p:sldId id="284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</a:t>
            </a:r>
            <a:r>
              <a:rPr lang="en-US" sz="1200" dirty="0"/>
              <a:t>P</a:t>
            </a:r>
            <a:r>
              <a:rPr lang="en-US" sz="1200" dirty="0" smtClean="0"/>
              <a:t>rogramming </a:t>
            </a:r>
            <a:r>
              <a:rPr lang="en-US" sz="12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</a:t>
            </a:r>
            <a:r>
              <a:rPr lang="en-US" sz="1200" dirty="0" smtClean="0"/>
              <a:t>integration. Stores build history, </a:t>
            </a:r>
            <a:r>
              <a:rPr lang="en-US" sz="1200" dirty="0" smtClean="0"/>
              <a:t>logs, test </a:t>
            </a:r>
            <a:r>
              <a:rPr lang="en-US" sz="1200" dirty="0" smtClean="0"/>
              <a:t>results, reports, </a:t>
            </a:r>
            <a:r>
              <a:rPr lang="en-US" sz="1200" dirty="0" smtClean="0"/>
              <a:t>artifacts. Sends email notifications along with build artifacts.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2139</TotalTime>
  <Words>368</Words>
  <Application>Microsoft Macintosh PowerPoint</Application>
  <PresentationFormat>On-screen Show (4:3)</PresentationFormat>
  <Paragraphs>96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132</cp:revision>
  <dcterms:created xsi:type="dcterms:W3CDTF">2015-04-06T19:59:47Z</dcterms:created>
  <dcterms:modified xsi:type="dcterms:W3CDTF">2016-05-13T05:14:10Z</dcterms:modified>
</cp:coreProperties>
</file>